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7" r:id="rId4"/>
    <p:sldId id="264" r:id="rId5"/>
    <p:sldId id="262" r:id="rId6"/>
    <p:sldId id="260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69"/>
    <p:restoredTop sz="86400"/>
  </p:normalViewPr>
  <p:slideViewPr>
    <p:cSldViewPr snapToGrid="0">
      <p:cViewPr varScale="1">
        <p:scale>
          <a:sx n="59" d="100"/>
          <a:sy n="59" d="100"/>
        </p:scale>
        <p:origin x="3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475C-3D54-1041-A3B1-C8D324A9AB24}" type="datetimeFigureOut">
              <a:rPr lang="es-CO" smtClean="0"/>
              <a:t>15/09/2024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C01DE-7263-754B-873F-329CAB7C4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64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F21DB-96B0-82D9-6F6F-969030E2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E4C21-19B1-79A4-70F3-4BE431DB6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8CFBE-E880-741C-7867-77836556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B1648-5D15-9547-A90E-E8BDCDB65B91}" type="datetimeFigureOut">
              <a:rPr lang="es-CO" smtClean="0"/>
              <a:t>15/09/2024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5C82F2-5246-0AB2-268D-600179E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8A687-E99E-CD4D-826C-D87CA828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37BAC-C035-5D40-BC65-004B5FC9A3BD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B03AA8-AD54-45BA-BB05-EA903B532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8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8806CCD-2A74-CF86-9864-1750FFEEE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6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FBE99DD-33DB-6B19-C9C5-7002463AB1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206" y="-96983"/>
            <a:ext cx="12364412" cy="695498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DDFF2A1-C9BD-A907-1083-5D7A98C5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538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B6466A-83C3-6004-9B42-4EE5DDC79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0B7C6F4-5E16-842E-C3C5-F949294D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44" y="803564"/>
            <a:ext cx="9379529" cy="102523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C0F1812-2CA7-9435-EDB9-D06D71DA5B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57744" y="2036763"/>
            <a:ext cx="9379529" cy="38242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12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6AF2960-189A-C3A4-3D0E-6B4E802662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244725"/>
            <a:ext cx="10688638" cy="3408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3" name="Redondear rectángulo de esquina diagonal 2">
            <a:extLst>
              <a:ext uri="{FF2B5EF4-FFF2-40B4-BE49-F238E27FC236}">
                <a16:creationId xmlns:a16="http://schemas.microsoft.com/office/drawing/2014/main" id="{C2020B6F-830F-F2A5-B368-D892FE2901A2}"/>
              </a:ext>
            </a:extLst>
          </p:cNvPr>
          <p:cNvSpPr/>
          <p:nvPr userDrawn="1"/>
        </p:nvSpPr>
        <p:spPr>
          <a:xfrm>
            <a:off x="0" y="302779"/>
            <a:ext cx="10855036" cy="1233055"/>
          </a:xfrm>
          <a:prstGeom prst="round2DiagRect">
            <a:avLst/>
          </a:prstGeom>
          <a:solidFill>
            <a:schemeClr val="accent3"/>
          </a:solidFill>
          <a:ln>
            <a:noFill/>
          </a:ln>
          <a:effectLst>
            <a:outerShdw blurRad="391683" dist="210667" dir="3894055" sx="100222" sy="100222" algn="t" rotWithShape="0">
              <a:prstClr val="black">
                <a:alpha val="28705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0137161-5F40-DE73-BB43-29CC22C4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386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E0093E6-FBA0-C68E-B47E-9F569280D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28B211B-4C5A-34E5-B4F2-1862CBC73A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17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93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DB02C98-C50F-9A63-ADC8-7F4F142FB7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1DADCC6-743E-5B8C-0CF8-2342DDC2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9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E84AE-4838-5F75-0955-7476892D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33BFCB-4105-D166-12B4-172C595984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208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77FD8-98B4-21F2-76C6-42E91696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05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321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ación IBAL 2024 " id="{FD748E5C-225F-F843-9EAA-A333130B7BAF}" vid="{B602F583-1FBD-C741-BA41-C165AF69E3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Aptos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Niño</dc:creator>
  <cp:lastModifiedBy>Ruben Dario Arenas Palomino</cp:lastModifiedBy>
  <cp:revision>7</cp:revision>
  <dcterms:created xsi:type="dcterms:W3CDTF">2024-09-02T12:47:26Z</dcterms:created>
  <dcterms:modified xsi:type="dcterms:W3CDTF">2024-09-15T22:01:47Z</dcterms:modified>
</cp:coreProperties>
</file>